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</p:sldMasterIdLst>
  <p:notesMasterIdLst>
    <p:notesMasterId r:id="rId12"/>
  </p:notesMasterIdLst>
  <p:handoutMasterIdLst>
    <p:handoutMasterId r:id="rId13"/>
  </p:handoutMasterIdLst>
  <p:sldIdLst>
    <p:sldId id="2007577112" r:id="rId4"/>
    <p:sldId id="2007577113" r:id="rId5"/>
    <p:sldId id="2007577114" r:id="rId6"/>
    <p:sldId id="2007577116" r:id="rId7"/>
    <p:sldId id="2007577117" r:id="rId8"/>
    <p:sldId id="2007577118" r:id="rId9"/>
    <p:sldId id="2007577119" r:id="rId10"/>
    <p:sldId id="200757711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4" d="100"/>
          <a:sy n="34" d="100"/>
        </p:scale>
        <p:origin x="82" y="6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2021/12/15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8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564005" y="3503677"/>
            <a:ext cx="9063990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13: LUYỆN TẬP CHUNG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lang="en-US" sz="3200" dirty="0">
                  <a:solidFill>
                    <a:srgbClr val="70AD47">
                      <a:lumMod val="75000"/>
                    </a:srgbClr>
                  </a:solidFill>
                  <a:latin typeface="Arial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Phép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cộng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,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phép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trừ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trong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phạm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vi 10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1910657" y="2272755"/>
            <a:ext cx="83706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3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FCF5F5-A6E6-4CCB-964C-0CBB8C279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858" y="1659871"/>
            <a:ext cx="7322641" cy="2864035"/>
          </a:xfrm>
          <a:prstGeom prst="rect">
            <a:avLst/>
          </a:prstGeom>
        </p:spPr>
      </p:pic>
      <p:pic>
        <p:nvPicPr>
          <p:cNvPr id="4" name="Picture 2" descr="C:\Users\TUAN\Downloads\Luyện tập 1.png">
            <a:extLst>
              <a:ext uri="{FF2B5EF4-FFF2-40B4-BE49-F238E27FC236}">
                <a16:creationId xmlns:a16="http://schemas.microsoft.com/office/drawing/2014/main" id="{C66A54C1-30D0-4C06-BD8E-A5DF81B24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229" y="603734"/>
            <a:ext cx="2230362" cy="991397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011F34-662D-4F65-A707-D2960564C384}"/>
              </a:ext>
            </a:extLst>
          </p:cNvPr>
          <p:cNvSpPr/>
          <p:nvPr/>
        </p:nvSpPr>
        <p:spPr>
          <a:xfrm>
            <a:off x="946419" y="1617342"/>
            <a:ext cx="143020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C4A093-7434-499A-BC6A-C6755C566591}"/>
              </a:ext>
            </a:extLst>
          </p:cNvPr>
          <p:cNvSpPr/>
          <p:nvPr/>
        </p:nvSpPr>
        <p:spPr>
          <a:xfrm>
            <a:off x="3689498" y="4763386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B6DBB9-47C0-46D5-9E68-03EA4D37A162}"/>
              </a:ext>
            </a:extLst>
          </p:cNvPr>
          <p:cNvSpPr/>
          <p:nvPr/>
        </p:nvSpPr>
        <p:spPr>
          <a:xfrm>
            <a:off x="5713226" y="4763386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60D035A-348D-4E0E-8DBA-F024460226FA}"/>
              </a:ext>
            </a:extLst>
          </p:cNvPr>
          <p:cNvSpPr/>
          <p:nvPr/>
        </p:nvSpPr>
        <p:spPr>
          <a:xfrm>
            <a:off x="7736954" y="4763386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468B05-521C-4807-B553-9DA98A7871F4}"/>
              </a:ext>
            </a:extLst>
          </p:cNvPr>
          <p:cNvSpPr txBox="1"/>
          <p:nvPr/>
        </p:nvSpPr>
        <p:spPr>
          <a:xfrm>
            <a:off x="4892747" y="4696193"/>
            <a:ext cx="73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386DBE-BC21-43C8-86FC-DD68F7547AD4}"/>
              </a:ext>
            </a:extLst>
          </p:cNvPr>
          <p:cNvSpPr txBox="1"/>
          <p:nvPr/>
        </p:nvSpPr>
        <p:spPr>
          <a:xfrm>
            <a:off x="6912933" y="4731469"/>
            <a:ext cx="73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=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85F23B2-6FEA-457E-8D7C-8F997608808C}"/>
              </a:ext>
            </a:extLst>
          </p:cNvPr>
          <p:cNvSpPr/>
          <p:nvPr/>
        </p:nvSpPr>
        <p:spPr>
          <a:xfrm>
            <a:off x="3692158" y="4763386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E6F947-0470-4D5F-AABB-9CED11354564}"/>
              </a:ext>
            </a:extLst>
          </p:cNvPr>
          <p:cNvSpPr/>
          <p:nvPr/>
        </p:nvSpPr>
        <p:spPr>
          <a:xfrm>
            <a:off x="5713226" y="4763386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CBCE2C2-97BD-48AE-BEA8-F8AD801A19F7}"/>
              </a:ext>
            </a:extLst>
          </p:cNvPr>
          <p:cNvSpPr/>
          <p:nvPr/>
        </p:nvSpPr>
        <p:spPr>
          <a:xfrm>
            <a:off x="7736954" y="4763386"/>
            <a:ext cx="1196165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0187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itting on a bench&#10;&#10;Description automatically generated with low confidence">
            <a:extLst>
              <a:ext uri="{FF2B5EF4-FFF2-40B4-BE49-F238E27FC236}">
                <a16:creationId xmlns:a16="http://schemas.microsoft.com/office/drawing/2014/main" id="{CDA515FA-BC28-4104-8B1D-1A3CE519A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787" y="1048192"/>
            <a:ext cx="6286500" cy="3581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3A5F5A-5FFD-46E7-9530-747080320215}"/>
              </a:ext>
            </a:extLst>
          </p:cNvPr>
          <p:cNvSpPr/>
          <p:nvPr/>
        </p:nvSpPr>
        <p:spPr>
          <a:xfrm>
            <a:off x="3307166" y="851798"/>
            <a:ext cx="4553836" cy="860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6FC317-1127-4B2C-BDE1-91639CC19261}"/>
              </a:ext>
            </a:extLst>
          </p:cNvPr>
          <p:cNvSpPr/>
          <p:nvPr/>
        </p:nvSpPr>
        <p:spPr>
          <a:xfrm>
            <a:off x="946419" y="1617342"/>
            <a:ext cx="143020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6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6" name="Picture 2" descr="C:\Users\TUAN\Downloads\Luyện tập 1.png">
            <a:extLst>
              <a:ext uri="{FF2B5EF4-FFF2-40B4-BE49-F238E27FC236}">
                <a16:creationId xmlns:a16="http://schemas.microsoft.com/office/drawing/2014/main" id="{45F67E76-4EC1-4978-9543-3005CCA6C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229" y="603734"/>
            <a:ext cx="2230362" cy="991397"/>
          </a:xfrm>
          <a:prstGeom prst="rect">
            <a:avLst/>
          </a:prstGeom>
          <a:noFill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E16C86-F2F0-4934-9F92-472804F000E0}"/>
              </a:ext>
            </a:extLst>
          </p:cNvPr>
          <p:cNvSpPr/>
          <p:nvPr/>
        </p:nvSpPr>
        <p:spPr>
          <a:xfrm>
            <a:off x="3880884" y="5268678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7C41E8-A941-4282-B31C-4877B90B9391}"/>
              </a:ext>
            </a:extLst>
          </p:cNvPr>
          <p:cNvSpPr/>
          <p:nvPr/>
        </p:nvSpPr>
        <p:spPr>
          <a:xfrm>
            <a:off x="5904612" y="5268678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21E3DD6-BABA-4A92-B7AA-05C454FAA3DE}"/>
              </a:ext>
            </a:extLst>
          </p:cNvPr>
          <p:cNvSpPr/>
          <p:nvPr/>
        </p:nvSpPr>
        <p:spPr>
          <a:xfrm>
            <a:off x="7928340" y="5268678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F73160-D51F-4B72-82AC-4C46AF2A9EE6}"/>
              </a:ext>
            </a:extLst>
          </p:cNvPr>
          <p:cNvSpPr txBox="1"/>
          <p:nvPr/>
        </p:nvSpPr>
        <p:spPr>
          <a:xfrm>
            <a:off x="5084133" y="5201485"/>
            <a:ext cx="73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15AE31-E282-4C01-A8AB-6D9F2B14B6CC}"/>
              </a:ext>
            </a:extLst>
          </p:cNvPr>
          <p:cNvSpPr txBox="1"/>
          <p:nvPr/>
        </p:nvSpPr>
        <p:spPr>
          <a:xfrm>
            <a:off x="7104319" y="5236761"/>
            <a:ext cx="73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=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A85628-3FC3-422E-A585-AC5EF1359302}"/>
              </a:ext>
            </a:extLst>
          </p:cNvPr>
          <p:cNvSpPr/>
          <p:nvPr/>
        </p:nvSpPr>
        <p:spPr>
          <a:xfrm>
            <a:off x="3880883" y="5268678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E526167-E735-4887-AEAC-8766DFCA0B39}"/>
              </a:ext>
            </a:extLst>
          </p:cNvPr>
          <p:cNvSpPr/>
          <p:nvPr/>
        </p:nvSpPr>
        <p:spPr>
          <a:xfrm>
            <a:off x="5904611" y="5268678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7DC0CFB-8B1C-4230-BF57-D00ED04DAC9C}"/>
              </a:ext>
            </a:extLst>
          </p:cNvPr>
          <p:cNvSpPr/>
          <p:nvPr/>
        </p:nvSpPr>
        <p:spPr>
          <a:xfrm>
            <a:off x="7928339" y="5268678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45180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F18EF375-78E1-4C05-8905-278CCE08A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063" y="2417880"/>
            <a:ext cx="3528141" cy="2781522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993D10BF-3A8C-4129-B677-5C2295B48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616" y="2561508"/>
            <a:ext cx="3696032" cy="2637894"/>
          </a:xfrm>
          <a:prstGeom prst="rect">
            <a:avLst/>
          </a:prstGeom>
        </p:spPr>
      </p:pic>
      <p:pic>
        <p:nvPicPr>
          <p:cNvPr id="6" name="Picture 2" descr="C:\Users\TUAN\Downloads\Luyện tập 1.png">
            <a:extLst>
              <a:ext uri="{FF2B5EF4-FFF2-40B4-BE49-F238E27FC236}">
                <a16:creationId xmlns:a16="http://schemas.microsoft.com/office/drawing/2014/main" id="{796C7AE6-536A-428D-A143-B646EA597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229" y="603734"/>
            <a:ext cx="2230362" cy="991397"/>
          </a:xfrm>
          <a:prstGeom prst="rect">
            <a:avLst/>
          </a:prstGeom>
          <a:noFill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BA6812C-1977-43CB-89FD-F719F627F631}"/>
              </a:ext>
            </a:extLst>
          </p:cNvPr>
          <p:cNvSpPr/>
          <p:nvPr/>
        </p:nvSpPr>
        <p:spPr>
          <a:xfrm>
            <a:off x="2019410" y="1559089"/>
            <a:ext cx="669851" cy="669932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75B9D3-7E30-410B-B955-6EC246739296}"/>
              </a:ext>
            </a:extLst>
          </p:cNvPr>
          <p:cNvSpPr txBox="1"/>
          <p:nvPr/>
        </p:nvSpPr>
        <p:spPr>
          <a:xfrm>
            <a:off x="2828261" y="1559089"/>
            <a:ext cx="2230362" cy="76944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&gt;, &lt; , =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CBB0AB-2F09-405D-9EA8-1932568AE45A}"/>
              </a:ext>
            </a:extLst>
          </p:cNvPr>
          <p:cNvSpPr/>
          <p:nvPr/>
        </p:nvSpPr>
        <p:spPr>
          <a:xfrm>
            <a:off x="3101540" y="2705085"/>
            <a:ext cx="661012" cy="6747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&gt;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BA1B64-66A6-493B-81AE-6F6238BD8AA3}"/>
              </a:ext>
            </a:extLst>
          </p:cNvPr>
          <p:cNvSpPr/>
          <p:nvPr/>
        </p:nvSpPr>
        <p:spPr>
          <a:xfrm>
            <a:off x="3101540" y="3543063"/>
            <a:ext cx="661012" cy="6747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=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D5E138A-E070-4BE1-AF4E-4BFD6614E202}"/>
              </a:ext>
            </a:extLst>
          </p:cNvPr>
          <p:cNvSpPr/>
          <p:nvPr/>
        </p:nvSpPr>
        <p:spPr>
          <a:xfrm>
            <a:off x="3101540" y="4381041"/>
            <a:ext cx="661012" cy="6747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&lt;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4912059-3A2E-4B23-9189-60DD6E368008}"/>
              </a:ext>
            </a:extLst>
          </p:cNvPr>
          <p:cNvSpPr/>
          <p:nvPr/>
        </p:nvSpPr>
        <p:spPr>
          <a:xfrm>
            <a:off x="9006581" y="2561508"/>
            <a:ext cx="661012" cy="6747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=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8671CE-E522-4931-9ED5-507C11B89843}"/>
              </a:ext>
            </a:extLst>
          </p:cNvPr>
          <p:cNvSpPr/>
          <p:nvPr/>
        </p:nvSpPr>
        <p:spPr>
          <a:xfrm>
            <a:off x="9006581" y="3390527"/>
            <a:ext cx="661012" cy="6747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&gt;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27A1E78-ABA9-454F-A621-6739BA7F3D04}"/>
              </a:ext>
            </a:extLst>
          </p:cNvPr>
          <p:cNvSpPr/>
          <p:nvPr/>
        </p:nvSpPr>
        <p:spPr>
          <a:xfrm>
            <a:off x="9006581" y="4256083"/>
            <a:ext cx="661012" cy="6747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95799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52494519-95DA-4281-A870-5F13E3591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697" y="851798"/>
            <a:ext cx="5657696" cy="4267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5424C22-BC5B-449F-B838-73493FB56F18}"/>
              </a:ext>
            </a:extLst>
          </p:cNvPr>
          <p:cNvSpPr/>
          <p:nvPr/>
        </p:nvSpPr>
        <p:spPr>
          <a:xfrm>
            <a:off x="756442" y="1773145"/>
            <a:ext cx="669851" cy="669932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E2666-54DD-4445-8515-A247A5396747}"/>
              </a:ext>
            </a:extLst>
          </p:cNvPr>
          <p:cNvSpPr txBox="1"/>
          <p:nvPr/>
        </p:nvSpPr>
        <p:spPr>
          <a:xfrm>
            <a:off x="1565293" y="1754168"/>
            <a:ext cx="1189741" cy="7078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Số</a:t>
            </a:r>
            <a:r>
              <a:rPr lang="en-US" sz="4000" dirty="0"/>
              <a:t> ?</a:t>
            </a:r>
          </a:p>
        </p:txBody>
      </p:sp>
      <p:pic>
        <p:nvPicPr>
          <p:cNvPr id="6" name="Picture 2" descr="C:\Users\TUAN\Downloads\Luyện tập 1.png">
            <a:extLst>
              <a:ext uri="{FF2B5EF4-FFF2-40B4-BE49-F238E27FC236}">
                <a16:creationId xmlns:a16="http://schemas.microsoft.com/office/drawing/2014/main" id="{7C0B5E2F-CD10-4DC2-AEEA-4EDB46E11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229" y="603734"/>
            <a:ext cx="2230362" cy="991397"/>
          </a:xfrm>
          <a:prstGeom prst="rect">
            <a:avLst/>
          </a:prstGeom>
          <a:noFill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F958BE-BFD6-426D-AD6A-07613CA2C25A}"/>
              </a:ext>
            </a:extLst>
          </p:cNvPr>
          <p:cNvSpPr/>
          <p:nvPr/>
        </p:nvSpPr>
        <p:spPr>
          <a:xfrm>
            <a:off x="3880884" y="5268678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62E633-0F42-456E-94C4-0D30737EA2B0}"/>
              </a:ext>
            </a:extLst>
          </p:cNvPr>
          <p:cNvSpPr/>
          <p:nvPr/>
        </p:nvSpPr>
        <p:spPr>
          <a:xfrm>
            <a:off x="5904612" y="5268678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63D7C30-9A2C-4E2D-A99B-8238F0422B3D}"/>
              </a:ext>
            </a:extLst>
          </p:cNvPr>
          <p:cNvSpPr/>
          <p:nvPr/>
        </p:nvSpPr>
        <p:spPr>
          <a:xfrm>
            <a:off x="7928340" y="5268678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7EF2E5-0415-4994-817A-DFD14BA0405F}"/>
              </a:ext>
            </a:extLst>
          </p:cNvPr>
          <p:cNvSpPr txBox="1"/>
          <p:nvPr/>
        </p:nvSpPr>
        <p:spPr>
          <a:xfrm>
            <a:off x="5084133" y="5201485"/>
            <a:ext cx="73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9D64A-0B43-4FCB-8FD3-B8C01D8B5C26}"/>
              </a:ext>
            </a:extLst>
          </p:cNvPr>
          <p:cNvSpPr txBox="1"/>
          <p:nvPr/>
        </p:nvSpPr>
        <p:spPr>
          <a:xfrm>
            <a:off x="7104319" y="5236761"/>
            <a:ext cx="73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=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58A1386-93E7-4721-946F-08F7DBFB770F}"/>
              </a:ext>
            </a:extLst>
          </p:cNvPr>
          <p:cNvSpPr/>
          <p:nvPr/>
        </p:nvSpPr>
        <p:spPr>
          <a:xfrm>
            <a:off x="5904612" y="5268678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3A2952-E348-41BC-9AF0-54D2835140B5}"/>
              </a:ext>
            </a:extLst>
          </p:cNvPr>
          <p:cNvSpPr/>
          <p:nvPr/>
        </p:nvSpPr>
        <p:spPr>
          <a:xfrm>
            <a:off x="7928340" y="5268678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4966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494" y="6580881"/>
            <a:ext cx="3249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47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599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77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Microsoft YaHei</vt:lpstr>
      <vt:lpstr>Arial</vt:lpstr>
      <vt:lpstr>Arial-Rounded</vt:lpstr>
      <vt:lpstr>Calibri</vt:lpstr>
      <vt:lpstr>UTM Avo</vt:lpstr>
      <vt:lpstr>5_Office Theme</vt:lpstr>
      <vt:lpstr>自定义设计方案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384.10I. Lâm, Trần Bảo</cp:lastModifiedBy>
  <cp:revision>33</cp:revision>
  <dcterms:created xsi:type="dcterms:W3CDTF">2021-07-24T01:07:49Z</dcterms:created>
  <dcterms:modified xsi:type="dcterms:W3CDTF">2021-12-15T12:42:04Z</dcterms:modified>
</cp:coreProperties>
</file>